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20" y="-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6678-8727-47CC-916B-DCB60D599E9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E9C72-0C96-42D7-A3A3-891DAB4DB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E9C72-0C96-42D7-A3A3-891DAB4DB5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4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0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4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0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1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6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2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8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3F3D-BD5C-4D79-A6C5-7828BADAAC13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1A496-2AD7-42C5-B578-7B9BF56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1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4.png"/><Relationship Id="rId3" Type="http://schemas.microsoft.com/office/2007/relationships/media" Target="../media/media2.mp3"/><Relationship Id="rId21" Type="http://schemas.openxmlformats.org/officeDocument/2006/relationships/image" Target="../media/image7.png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image" Target="../media/image3.png"/><Relationship Id="rId2" Type="http://schemas.openxmlformats.org/officeDocument/2006/relationships/audio" Target="../media/media1.mp3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image" Target="../media/image1.png"/><Relationship Id="rId10" Type="http://schemas.openxmlformats.org/officeDocument/2006/relationships/audio" Target="../media/media5.mp3"/><Relationship Id="rId19" Type="http://schemas.openxmlformats.org/officeDocument/2006/relationships/image" Target="../media/image5.png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ea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4713833" y="2810971"/>
            <a:ext cx="406400" cy="406400"/>
          </a:xfrm>
          <a:prstGeom prst="rect">
            <a:avLst/>
          </a:prstGeom>
        </p:spPr>
      </p:pic>
      <p:pic>
        <p:nvPicPr>
          <p:cNvPr id="12" name="chili sauce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727999" y="1325838"/>
            <a:ext cx="406400" cy="406400"/>
          </a:xfrm>
          <a:prstGeom prst="rect">
            <a:avLst/>
          </a:prstGeom>
        </p:spPr>
      </p:pic>
      <p:pic>
        <p:nvPicPr>
          <p:cNvPr id="13" name="fish sauce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367928" y="2871449"/>
            <a:ext cx="406400" cy="406400"/>
          </a:xfrm>
          <a:prstGeom prst="rect">
            <a:avLst/>
          </a:prstGeom>
        </p:spPr>
      </p:pic>
      <p:pic>
        <p:nvPicPr>
          <p:cNvPr id="11" name="onion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4652875" y="1298497"/>
            <a:ext cx="406400" cy="406400"/>
          </a:xfrm>
          <a:prstGeom prst="rect">
            <a:avLst/>
          </a:prstGeom>
        </p:spPr>
      </p:pic>
      <p:pic>
        <p:nvPicPr>
          <p:cNvPr id="152" name="noodle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709935" y="2843404"/>
            <a:ext cx="406400" cy="406400"/>
          </a:xfrm>
          <a:prstGeom prst="rect">
            <a:avLst/>
          </a:prstGeom>
        </p:spPr>
      </p:pic>
      <p:pic>
        <p:nvPicPr>
          <p:cNvPr id="15" name="melon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516470" y="1411924"/>
            <a:ext cx="406400" cy="406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499" y="777083"/>
            <a:ext cx="1334914" cy="1359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750" y="-98138"/>
            <a:ext cx="7772400" cy="9143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Choose the right word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307873" y="793620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21" y="2357941"/>
            <a:ext cx="1334914" cy="1328818"/>
          </a:xfrm>
          <a:prstGeom prst="rect">
            <a:avLst/>
          </a:prstGeom>
        </p:spPr>
      </p:pic>
      <p:sp>
        <p:nvSpPr>
          <p:cNvPr id="128" name="Rectangle 127"/>
          <p:cNvSpPr/>
          <p:nvPr/>
        </p:nvSpPr>
        <p:spPr>
          <a:xfrm>
            <a:off x="2265435" y="2386331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618" y="784182"/>
            <a:ext cx="1334914" cy="1341094"/>
          </a:xfrm>
          <a:prstGeom prst="rect">
            <a:avLst/>
          </a:prstGeom>
        </p:spPr>
      </p:pic>
      <p:sp>
        <p:nvSpPr>
          <p:cNvPr id="130" name="Rectangle 129"/>
          <p:cNvSpPr/>
          <p:nvPr/>
        </p:nvSpPr>
        <p:spPr>
          <a:xfrm>
            <a:off x="4202993" y="793620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31" name="Picture 13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403" y="816261"/>
            <a:ext cx="1334914" cy="1341094"/>
          </a:xfrm>
          <a:prstGeom prst="rect">
            <a:avLst/>
          </a:prstGeom>
        </p:spPr>
      </p:pic>
      <p:sp>
        <p:nvSpPr>
          <p:cNvPr id="132" name="Rectangle 131"/>
          <p:cNvSpPr/>
          <p:nvPr/>
        </p:nvSpPr>
        <p:spPr>
          <a:xfrm>
            <a:off x="5977403" y="848131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35" name="Picture 13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811" y="2365374"/>
            <a:ext cx="1334914" cy="1341094"/>
          </a:xfrm>
          <a:prstGeom prst="rect">
            <a:avLst/>
          </a:prstGeom>
        </p:spPr>
      </p:pic>
      <p:sp>
        <p:nvSpPr>
          <p:cNvPr id="136" name="Rectangle 135"/>
          <p:cNvSpPr/>
          <p:nvPr/>
        </p:nvSpPr>
        <p:spPr>
          <a:xfrm>
            <a:off x="5957226" y="2398904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145" name="Picture 14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198" y="2362874"/>
            <a:ext cx="1334914" cy="1298997"/>
          </a:xfrm>
          <a:prstGeom prst="rect">
            <a:avLst/>
          </a:prstGeom>
        </p:spPr>
      </p:pic>
      <p:sp>
        <p:nvSpPr>
          <p:cNvPr id="146" name="Rectangle 145"/>
          <p:cNvSpPr/>
          <p:nvPr/>
        </p:nvSpPr>
        <p:spPr>
          <a:xfrm>
            <a:off x="4207955" y="2381780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158" name="melon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702191" y="4546787"/>
            <a:ext cx="406400" cy="406400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831" y="3992187"/>
            <a:ext cx="1334914" cy="1341094"/>
          </a:xfrm>
          <a:prstGeom prst="rect">
            <a:avLst/>
          </a:prstGeom>
        </p:spPr>
      </p:pic>
      <p:sp>
        <p:nvSpPr>
          <p:cNvPr id="160" name="Rectangle 159"/>
          <p:cNvSpPr/>
          <p:nvPr/>
        </p:nvSpPr>
        <p:spPr>
          <a:xfrm>
            <a:off x="2269345" y="3998497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63" name="onion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4654407" y="4472582"/>
            <a:ext cx="415742" cy="415742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50" y="3936780"/>
            <a:ext cx="1365600" cy="1371922"/>
          </a:xfrm>
          <a:prstGeom prst="rect">
            <a:avLst/>
          </a:prstGeom>
        </p:spPr>
      </p:pic>
      <p:sp>
        <p:nvSpPr>
          <p:cNvPr id="165" name="Rectangle 164"/>
          <p:cNvSpPr/>
          <p:nvPr/>
        </p:nvSpPr>
        <p:spPr>
          <a:xfrm>
            <a:off x="4229624" y="3944183"/>
            <a:ext cx="1286652" cy="1357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6" name="fish sauce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367928" y="6011036"/>
            <a:ext cx="406400" cy="406400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811" y="5504961"/>
            <a:ext cx="1334914" cy="1341094"/>
          </a:xfrm>
          <a:prstGeom prst="rect">
            <a:avLst/>
          </a:prstGeom>
        </p:spPr>
      </p:pic>
      <p:sp>
        <p:nvSpPr>
          <p:cNvPr id="168" name="Rectangle 167"/>
          <p:cNvSpPr/>
          <p:nvPr/>
        </p:nvSpPr>
        <p:spPr>
          <a:xfrm>
            <a:off x="5957226" y="5538491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169" name="chili sauce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417286" y="4539864"/>
            <a:ext cx="406400" cy="406400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786" y="3991109"/>
            <a:ext cx="1334914" cy="1359296"/>
          </a:xfrm>
          <a:prstGeom prst="rect">
            <a:avLst/>
          </a:prstGeom>
        </p:spPr>
      </p:pic>
      <p:sp>
        <p:nvSpPr>
          <p:cNvPr id="171" name="Rectangle 170"/>
          <p:cNvSpPr/>
          <p:nvPr/>
        </p:nvSpPr>
        <p:spPr>
          <a:xfrm>
            <a:off x="5997160" y="4007646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72" name="mea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723658" y="5995727"/>
            <a:ext cx="406400" cy="406400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023" y="5547630"/>
            <a:ext cx="1334914" cy="1298997"/>
          </a:xfrm>
          <a:prstGeom prst="rect">
            <a:avLst/>
          </a:prstGeom>
        </p:spPr>
      </p:pic>
      <p:sp>
        <p:nvSpPr>
          <p:cNvPr id="174" name="Rectangle 173"/>
          <p:cNvSpPr/>
          <p:nvPr/>
        </p:nvSpPr>
        <p:spPr>
          <a:xfrm>
            <a:off x="2217780" y="5566536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175" name="noodle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4652875" y="5984881"/>
            <a:ext cx="406400" cy="406400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861" y="5499418"/>
            <a:ext cx="1334914" cy="1328818"/>
          </a:xfrm>
          <a:prstGeom prst="rect">
            <a:avLst/>
          </a:prstGeom>
        </p:spPr>
      </p:pic>
      <p:sp>
        <p:nvSpPr>
          <p:cNvPr id="177" name="Rectangle 176"/>
          <p:cNvSpPr/>
          <p:nvPr/>
        </p:nvSpPr>
        <p:spPr>
          <a:xfrm>
            <a:off x="4208375" y="5527808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7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221" fill="hold"/>
                                        <p:tgtEl>
                                          <p:spTgt spid="1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256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222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183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287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2"/>
                </p:tgtEl>
              </p:cMediaNode>
            </p:audio>
            <p:audio>
              <p:cMediaNode vol="8000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1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1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1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5" dur="2221" fill="hold"/>
                                        <p:tgtEl>
                                          <p:spTgt spid="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audio>
              <p:cMediaNode vol="80000">
                <p:cTn id="1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8"/>
                </p:tgtEl>
              </p:cMediaNode>
            </p:audio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4" dur="2561" fill="hold"/>
                                        <p:tgtEl>
                                          <p:spTgt spid="1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audio>
              <p:cMediaNode vol="80000">
                <p:cTn id="1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"/>
                </p:tgtEl>
              </p:cMediaNode>
            </p:audio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3" dur="1837" fill="hold"/>
                                        <p:tgtEl>
                                          <p:spTgt spid="1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audio>
              <p:cMediaNode vol="80000">
                <p:cTn id="17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6"/>
                </p:tgtEl>
              </p:cMediaNode>
            </p:audio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7" dur="1915" fill="hold"/>
                                        <p:tgtEl>
                                          <p:spTgt spid="1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audio>
              <p:cMediaNode vol="80000">
                <p:cTn id="19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9"/>
                </p:tgtEl>
              </p:cMediaNode>
            </p:audio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1" dur="2874" fill="hold"/>
                                        <p:tgtEl>
                                          <p:spTgt spid="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audio>
              <p:cMediaNode vol="80000">
                <p:cTn id="2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2"/>
                </p:tgtEl>
              </p:cMediaNode>
            </p:audio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0" dur="2221" fill="hold"/>
                                        <p:tgtEl>
                                          <p:spTgt spid="1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audio>
              <p:cMediaNode vol="80000">
                <p:cTn id="2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5"/>
                </p:tgtEl>
              </p:cMediaNode>
            </p:audio>
          </p:childTnLst>
        </p:cTn>
      </p:par>
    </p:tnLst>
    <p:bldLst>
      <p:bldP spid="61" grpId="0" animBg="1"/>
      <p:bldP spid="61" grpId="1" animBg="1"/>
      <p:bldP spid="128" grpId="0" animBg="1"/>
      <p:bldP spid="128" grpId="1" animBg="1"/>
      <p:bldP spid="130" grpId="0" animBg="1"/>
      <p:bldP spid="130" grpId="1" animBg="1"/>
      <p:bldP spid="132" grpId="0" animBg="1"/>
      <p:bldP spid="132" grpId="1" animBg="1"/>
      <p:bldP spid="136" grpId="0" animBg="1"/>
      <p:bldP spid="136" grpId="1" animBg="1"/>
      <p:bldP spid="146" grpId="0" animBg="1"/>
      <p:bldP spid="146" grpId="1" animBg="1"/>
      <p:bldP spid="160" grpId="0" animBg="1"/>
      <p:bldP spid="160" grpId="1" animBg="1"/>
      <p:bldP spid="165" grpId="0" animBg="1"/>
      <p:bldP spid="165" grpId="1" animBg="1"/>
      <p:bldP spid="168" grpId="0" animBg="1"/>
      <p:bldP spid="168" grpId="1" animBg="1"/>
      <p:bldP spid="171" grpId="0" animBg="1"/>
      <p:bldP spid="171" grpId="1" animBg="1"/>
      <p:bldP spid="174" grpId="0" animBg="1"/>
      <p:bldP spid="174" grpId="1" animBg="1"/>
      <p:bldP spid="177" grpId="0" animBg="1"/>
      <p:bldP spid="177" grpId="1" animBg="1"/>
    </p:bldLst>
  </p:timing>
</p:sld>
</file>

<file path=ppt/theme/theme1.xml><?xml version="1.0" encoding="utf-8"?>
<a:theme xmlns:a="http://schemas.openxmlformats.org/drawingml/2006/main" name="bài tập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bài tập 2</Template>
  <TotalTime>166</TotalTime>
  <Words>17</Words>
  <Application>Microsoft Office PowerPoint</Application>
  <PresentationFormat>On-screen Show (4:3)</PresentationFormat>
  <Paragraphs>14</Paragraphs>
  <Slides>1</Slides>
  <Notes>1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bài tập 2</vt:lpstr>
      <vt:lpstr>Choose the right word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the right word</dc:title>
  <dc:creator>ismail - [2010]</dc:creator>
  <cp:lastModifiedBy>ismail - [2010]</cp:lastModifiedBy>
  <cp:revision>16</cp:revision>
  <dcterms:created xsi:type="dcterms:W3CDTF">2020-03-24T04:48:55Z</dcterms:created>
  <dcterms:modified xsi:type="dcterms:W3CDTF">2020-03-24T07:34:56Z</dcterms:modified>
</cp:coreProperties>
</file>